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97" r:id="rId9"/>
    <p:sldId id="266" r:id="rId10"/>
    <p:sldId id="276" r:id="rId11"/>
    <p:sldId id="275" r:id="rId12"/>
    <p:sldId id="288" r:id="rId13"/>
    <p:sldId id="289" r:id="rId14"/>
    <p:sldId id="292" r:id="rId15"/>
    <p:sldId id="290" r:id="rId16"/>
    <p:sldId id="291" r:id="rId17"/>
    <p:sldId id="295" r:id="rId18"/>
    <p:sldId id="296" r:id="rId19"/>
    <p:sldId id="265" r:id="rId20"/>
    <p:sldId id="278" r:id="rId21"/>
    <p:sldId id="279" r:id="rId22"/>
    <p:sldId id="280" r:id="rId23"/>
    <p:sldId id="281" r:id="rId24"/>
    <p:sldId id="282" r:id="rId25"/>
    <p:sldId id="283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FA8428"/>
    <a:srgbClr val="B52823"/>
    <a:srgbClr val="43A0C3"/>
    <a:srgbClr val="B52A24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21"/>
    <p:restoredTop sz="93750"/>
  </p:normalViewPr>
  <p:slideViewPr>
    <p:cSldViewPr snapToGrid="0" snapToObjects="1" showGuides="1">
      <p:cViewPr>
        <p:scale>
          <a:sx n="69" d="100"/>
          <a:sy n="69" d="100"/>
        </p:scale>
        <p:origin x="3392" y="1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39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50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9" Type="http://schemas.openxmlformats.org/officeDocument/2006/relationships/image" Target="../media/image43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31.png"/><Relationship Id="rId5" Type="http://schemas.openxmlformats.org/officeDocument/2006/relationships/image" Target="../media/image242.png"/><Relationship Id="rId6" Type="http://schemas.openxmlformats.org/officeDocument/2006/relationships/image" Target="../media/image251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38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474556" cy="3098578"/>
            <a:chOff x="-212956" y="1724916"/>
            <a:chExt cx="10474556" cy="3098578"/>
          </a:xfrm>
        </p:grpSpPr>
        <p:grpSp>
          <p:nvGrpSpPr>
            <p:cNvPr id="6" name="Group 5"/>
            <p:cNvGrpSpPr/>
            <p:nvPr/>
          </p:nvGrpSpPr>
          <p:grpSpPr>
            <a:xfrm>
              <a:off x="-212956" y="1724916"/>
              <a:ext cx="10474556" cy="3098578"/>
              <a:chOff x="-212956" y="1724916"/>
              <a:chExt cx="10474556" cy="30985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412" b="28532"/>
              <a:stretch/>
            </p:blipFill>
            <p:spPr>
              <a:xfrm>
                <a:off x="203200" y="1724916"/>
                <a:ext cx="10058400" cy="2466417"/>
              </a:xfrm>
              <a:prstGeom prst="rect">
                <a:avLst/>
              </a:prstGeom>
            </p:spPr>
          </p:pic>
          <p:grpSp>
            <p:nvGrpSpPr>
              <p:cNvPr id="10" name="Group 9"/>
              <p:cNvGrpSpPr/>
              <p:nvPr/>
            </p:nvGrpSpPr>
            <p:grpSpPr>
              <a:xfrm>
                <a:off x="-212956" y="1937017"/>
                <a:ext cx="10274256" cy="2886477"/>
                <a:chOff x="-212956" y="1937017"/>
                <a:chExt cx="10274256" cy="2886477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 rot="16200000">
                  <a:off x="-848717" y="2572778"/>
                  <a:ext cx="19178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Actual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286256" y="4454162"/>
                  <a:ext cx="422070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 optimized by the model</a:t>
                  </a: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7334022" y="3862129"/>
                  <a:ext cx="99762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8725750" y="3862129"/>
                      <a:ext cx="1335550" cy="3385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25750" y="3862129"/>
                      <a:ext cx="1335550" cy="33855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" name="TextBox 12"/>
                <p:cNvSpPr txBox="1"/>
                <p:nvPr/>
              </p:nvSpPr>
              <p:spPr>
                <a:xfrm>
                  <a:off x="3950907" y="3862129"/>
                  <a:ext cx="1335550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averaged</a:t>
                  </a:r>
                </a:p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5560820" y="3862129"/>
                      <a:ext cx="1335550" cy="58477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averaged</a:t>
                      </a:r>
                    </a:p>
                    <a:p>
                      <a:pPr algn="ctr"/>
                      <a:r>
                        <a:rPr lang="en-US" sz="16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60820" y="3862129"/>
                      <a:ext cx="1335550" cy="58477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158" b="-136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" name="TextBox 14"/>
                <p:cNvSpPr txBox="1"/>
                <p:nvPr/>
              </p:nvSpPr>
              <p:spPr>
                <a:xfrm>
                  <a:off x="741962" y="3862129"/>
                  <a:ext cx="133555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2406306" y="3862129"/>
                      <a:ext cx="1335550" cy="3385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06306" y="3862129"/>
                      <a:ext cx="1335550" cy="338554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7" name="Rectangle 6"/>
            <p:cNvSpPr/>
            <p:nvPr/>
          </p:nvSpPr>
          <p:spPr>
            <a:xfrm>
              <a:off x="5232399" y="3854871"/>
              <a:ext cx="328421" cy="176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99607" y="1724916"/>
              <a:ext cx="9661993" cy="328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80655" y="-422970"/>
            <a:ext cx="10405430" cy="7235250"/>
            <a:chOff x="380655" y="-422970"/>
            <a:chExt cx="10405430" cy="7235250"/>
          </a:xfrm>
        </p:grpSpPr>
        <p:grpSp>
          <p:nvGrpSpPr>
            <p:cNvPr id="3" name="Group 2"/>
            <p:cNvGrpSpPr/>
            <p:nvPr/>
          </p:nvGrpSpPr>
          <p:grpSpPr>
            <a:xfrm>
              <a:off x="380655" y="-45720"/>
              <a:ext cx="10405430" cy="6858000"/>
              <a:chOff x="380655" y="-45720"/>
              <a:chExt cx="10405430" cy="6858000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380655" y="447113"/>
                <a:ext cx="5832968" cy="6088157"/>
                <a:chOff x="83773" y="447113"/>
                <a:chExt cx="5832968" cy="6088157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0637"/>
                <a:stretch/>
              </p:blipFill>
              <p:spPr>
                <a:xfrm>
                  <a:off x="2021826" y="447113"/>
                  <a:ext cx="3894915" cy="6088157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>
                  <a:off x="1648304" y="782269"/>
                  <a:ext cx="758541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983057" y="2501356"/>
                  <a:ext cx="148790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 err="1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(H1)</a:t>
                  </a:r>
                  <a:endParaRPr lang="en-US" dirty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983057" y="4220443"/>
                  <a:ext cx="148790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 err="1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</a:t>
                  </a:r>
                  <a:r>
                    <a:rPr lang="en-US" dirty="0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(H3)</a:t>
                  </a:r>
                  <a:endParaRPr lang="en-US" dirty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83773" y="5939530"/>
                  <a:ext cx="238719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</a:t>
                  </a:r>
                  <a:r>
                    <a:rPr lang="en-US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(H1+H3 </a:t>
                  </a:r>
                  <a:r>
                    <a:rPr lang="en-US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5180" y="-4572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8448073" y="1710235"/>
                    <a:ext cx="1858403" cy="3231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500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500" i="1" smtClean="0">
                            <a:solidFill>
                              <a:srgbClr val="43A0C3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500" i="1" smtClean="0">
                            <a:solidFill>
                              <a:srgbClr val="43A0C3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500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8073" y="1710235"/>
                    <a:ext cx="1858403" cy="32316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1311" t="-3774" b="-207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Triangle 17"/>
              <p:cNvSpPr/>
              <p:nvPr/>
            </p:nvSpPr>
            <p:spPr>
              <a:xfrm flipH="1">
                <a:off x="7267716" y="4438890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 flipH="1">
                <a:off x="7115747" y="2198036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 flipH="1">
                <a:off x="10279540" y="2199930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riangle 21"/>
              <p:cNvSpPr/>
              <p:nvPr/>
            </p:nvSpPr>
            <p:spPr>
              <a:xfrm flipH="1">
                <a:off x="10480478" y="4393832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 flipH="1">
                <a:off x="7175853" y="5649142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 flipH="1">
                <a:off x="10209143" y="5649142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riangle 27"/>
              <p:cNvSpPr/>
              <p:nvPr/>
            </p:nvSpPr>
            <p:spPr>
              <a:xfrm flipH="1">
                <a:off x="7280876" y="6127111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riangle 28"/>
              <p:cNvSpPr/>
              <p:nvPr/>
            </p:nvSpPr>
            <p:spPr>
              <a:xfrm flipH="1">
                <a:off x="10358651" y="6127111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5915891" y="0"/>
              <a:ext cx="748145" cy="207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418337" y="-45720"/>
              <a:ext cx="979855" cy="2251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48073" y="1710236"/>
              <a:ext cx="1357831" cy="27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09885" y="1725650"/>
              <a:ext cx="1357831" cy="27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870524" y="3429762"/>
              <a:ext cx="1357831" cy="27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335632" y="3402710"/>
              <a:ext cx="1625786" cy="301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923044" y="5121020"/>
              <a:ext cx="1586119" cy="344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418337" y="5073211"/>
              <a:ext cx="1790806" cy="304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76249" y="-409523"/>
              <a:ext cx="206178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No rate variation</a:t>
              </a:r>
              <a:endParaRPr lang="en-US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8640681" y="-422970"/>
                  <a:ext cx="207620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𝜞𝝎</m:t>
                      </m:r>
                    </m:oMath>
                  </a14:m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rate variation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681" y="-422970"/>
                  <a:ext cx="207620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0000" r="-205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644900" y="0"/>
            <a:ext cx="10200737" cy="6858000"/>
            <a:chOff x="3644900" y="0"/>
            <a:chExt cx="10200737" cy="6858000"/>
          </a:xfrm>
        </p:grpSpPr>
        <p:grpSp>
          <p:nvGrpSpPr>
            <p:cNvPr id="7" name="Group 6"/>
            <p:cNvGrpSpPr/>
            <p:nvPr/>
          </p:nvGrpSpPr>
          <p:grpSpPr>
            <a:xfrm>
              <a:off x="3644900" y="0"/>
              <a:ext cx="10200737" cy="6858000"/>
              <a:chOff x="3644900" y="0"/>
              <a:chExt cx="10200737" cy="6858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19"/>
              <a:stretch/>
            </p:blipFill>
            <p:spPr>
              <a:xfrm>
                <a:off x="8130172" y="448884"/>
                <a:ext cx="3920724" cy="6184672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4900" y="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=1.54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=1.32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=1.19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/>
            <p:cNvSpPr/>
            <p:nvPr/>
          </p:nvSpPr>
          <p:spPr>
            <a:xfrm>
              <a:off x="4813465" y="592778"/>
              <a:ext cx="431470" cy="253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01725" y="3235627"/>
              <a:ext cx="431470" cy="381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611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244436" y="-190442"/>
            <a:ext cx="7509527" cy="7411998"/>
            <a:chOff x="2288504" y="-553998"/>
            <a:chExt cx="7509527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288504" y="3833494"/>
              <a:ext cx="1362773" cy="1075248"/>
              <a:chOff x="2288504" y="3833494"/>
              <a:chExt cx="1362773" cy="107524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88504" y="3833494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860254" y="4339355"/>
                <a:ext cx="517497" cy="569387"/>
                <a:chOff x="2659412" y="4349198"/>
                <a:chExt cx="517497" cy="569387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38628" y="4407804"/>
                  <a:ext cx="137970" cy="137970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659412" y="4349198"/>
                  <a:ext cx="4267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38939" y="4706891"/>
                  <a:ext cx="137970" cy="137970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8297" y="4656975"/>
                  <a:ext cx="36901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776492" y="384102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295994" y="141667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2180086" y="-574490"/>
            <a:ext cx="7683605" cy="7432490"/>
            <a:chOff x="2180086" y="-574490"/>
            <a:chExt cx="7683605" cy="743249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4501555" y="3053958"/>
              <a:ext cx="3504798" cy="191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4339795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3412043" y="567193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45185" y="3054354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85012" y="3053958"/>
              <a:ext cx="489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51524" y="2451502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436291" y="243342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86913" y="2643696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90539" y="2447907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928583" y="1800153"/>
              <a:ext cx="0" cy="2955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076542" y="1778924"/>
              <a:ext cx="6265" cy="9262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12449" y="362047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733658" y="151466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613097" y="1227315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985474" y="5634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000" t="-769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9033674" y="149349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9017762" y="328622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88157" y="78390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539497" y="-574490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46798" y="-53660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34705" y="300095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2180086" y="3553925"/>
              <a:ext cx="1362773" cy="1075248"/>
              <a:chOff x="2448216" y="3682301"/>
              <a:chExt cx="1362773" cy="107524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448216" y="3682301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399182" y="4246768"/>
                <a:ext cx="137970" cy="137970"/>
              </a:xfrm>
              <a:prstGeom prst="ellips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019966" y="4188162"/>
                <a:ext cx="4267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399493" y="4545855"/>
                <a:ext cx="137970" cy="137970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078851" y="4495939"/>
                <a:ext cx="3690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4501555" y="3054354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/>
            <p:cNvSpPr/>
            <p:nvPr/>
          </p:nvSpPr>
          <p:spPr>
            <a:xfrm>
              <a:off x="3502219" y="4555449"/>
              <a:ext cx="280047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16200000">
              <a:off x="6087301" y="6382894"/>
              <a:ext cx="195774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2842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07249" y="6586339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397804" y="3171754"/>
              <a:ext cx="280047" cy="3076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567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667000" y="0"/>
            <a:ext cx="9471992" cy="7470984"/>
            <a:chOff x="2667000" y="0"/>
            <a:chExt cx="9471992" cy="747098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3941852" y="1639239"/>
              <a:ext cx="8197140" cy="5831745"/>
              <a:chOff x="3941852" y="1639239"/>
              <a:chExt cx="8197140" cy="5831745"/>
            </a:xfrm>
          </p:grpSpPr>
          <p:sp>
            <p:nvSpPr>
              <p:cNvPr id="3" name="TextBox 2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Mutation-Selection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 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7" name="Oval 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" name="TextBox 11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  <p:grpSp>
        <p:nvGrpSpPr>
          <p:cNvPr id="18" name="Group 17"/>
          <p:cNvGrpSpPr/>
          <p:nvPr/>
        </p:nvGrpSpPr>
        <p:grpSpPr>
          <a:xfrm>
            <a:off x="2127762" y="152400"/>
            <a:ext cx="10163630" cy="7470984"/>
            <a:chOff x="1975362" y="0"/>
            <a:chExt cx="10163630" cy="747098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975362" y="862746"/>
              <a:ext cx="10163630" cy="6608238"/>
              <a:chOff x="1975362" y="862746"/>
              <a:chExt cx="10163630" cy="6608238"/>
            </a:xfrm>
          </p:grpSpPr>
          <p:sp>
            <p:nvSpPr>
              <p:cNvPr id="21" name="TextBox 20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Mutation-Selection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 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6200000" flipH="1">
                <a:off x="29551" y="2808557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(H1+H3 </a:t>
                </a:r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 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8280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-9006896" y="-3379808"/>
            <a:ext cx="32006044" cy="8746686"/>
            <a:chOff x="-9006896" y="-3379808"/>
            <a:chExt cx="32006044" cy="87466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49"/>
            <a:stretch/>
          </p:blipFill>
          <p:spPr>
            <a:xfrm>
              <a:off x="-7765681" y="-2704799"/>
              <a:ext cx="7580515" cy="7235687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-9006896" y="-3379808"/>
              <a:ext cx="32006044" cy="8746686"/>
              <a:chOff x="-9006896" y="-3379808"/>
              <a:chExt cx="32006044" cy="874668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13988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724664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206768" y="-3379808"/>
                <a:ext cx="10258062" cy="8746686"/>
                <a:chOff x="-9149952" y="-3161230"/>
                <a:chExt cx="10258062" cy="8746686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149952" y="-1591769"/>
                  <a:ext cx="10258062" cy="7177225"/>
                </a:xfrm>
                <a:prstGeom prst="rect">
                  <a:avLst/>
                </a:prstGeom>
              </p:spPr>
            </p:pic>
            <p:grpSp>
              <p:nvGrpSpPr>
                <p:cNvPr id="48" name="Group 47"/>
                <p:cNvGrpSpPr/>
                <p:nvPr/>
              </p:nvGrpSpPr>
              <p:grpSpPr>
                <a:xfrm>
                  <a:off x="-8690949" y="-3161230"/>
                  <a:ext cx="9357019" cy="2533743"/>
                  <a:chOff x="-8690949" y="-3161230"/>
                  <a:chExt cx="9357019" cy="2533743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-8690949" y="-2174407"/>
                    <a:ext cx="9357019" cy="1546920"/>
                    <a:chOff x="-4960206" y="-1974181"/>
                    <a:chExt cx="9357019" cy="1546920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-4960206" y="-1966144"/>
                      <a:ext cx="4823435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-136770" y="-1974181"/>
                      <a:ext cx="4533583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Site-specific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-832188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8" name="Triangle 37"/>
            <p:cNvSpPr/>
            <p:nvPr/>
          </p:nvSpPr>
          <p:spPr>
            <a:xfrm>
              <a:off x="-4792270" y="-370491"/>
              <a:ext cx="569685" cy="491108"/>
            </a:xfrm>
            <a:prstGeom prst="triangle">
              <a:avLst/>
            </a:prstGeom>
            <a:solidFill>
              <a:srgbClr val="FA8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-322034" y="-1846773"/>
            <a:ext cx="14346002" cy="6761743"/>
            <a:chOff x="-322034" y="-1846773"/>
            <a:chExt cx="14346002" cy="6761743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6" b="20736"/>
            <a:stretch/>
          </p:blipFill>
          <p:spPr>
            <a:xfrm>
              <a:off x="403934" y="38101"/>
              <a:ext cx="9654465" cy="4429260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-322034" y="-1846773"/>
              <a:ext cx="14346002" cy="6761743"/>
              <a:chOff x="-322034" y="-1846773"/>
              <a:chExt cx="14346002" cy="67617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06052" y="-18086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180" t="-10000" r="-190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18692" y="186759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53594" y="1378060"/>
                <a:ext cx="4070374" cy="1809304"/>
                <a:chOff x="5206189" y="5302733"/>
                <a:chExt cx="4070374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06189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3271855" y="-1817157"/>
                <a:ext cx="628698" cy="2558434"/>
                <a:chOff x="3271855" y="-1783273"/>
                <a:chExt cx="628698" cy="255843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6385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0.46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1" r="74665"/>
                <a:stretch/>
              </p:blipFill>
              <p:spPr>
                <a:xfrm>
                  <a:off x="3406629" y="-1617984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5113765" y="-1823332"/>
                <a:ext cx="628698" cy="2564609"/>
                <a:chOff x="5113765" y="-1783273"/>
                <a:chExt cx="628698" cy="2564609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0.36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203744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07" r="57419"/>
                <a:stretch/>
              </p:blipFill>
              <p:spPr>
                <a:xfrm>
                  <a:off x="5204268" y="-1611809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/>
              <p:cNvGrpSpPr/>
              <p:nvPr/>
            </p:nvGrpSpPr>
            <p:grpSpPr>
              <a:xfrm>
                <a:off x="1443762" y="-1800413"/>
                <a:ext cx="628698" cy="2541690"/>
                <a:chOff x="1443762" y="-1795973"/>
                <a:chExt cx="628698" cy="254169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43762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0.91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73418" y="-17959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199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07" r="40319"/>
                <a:stretch/>
              </p:blipFill>
              <p:spPr>
                <a:xfrm>
                  <a:off x="1546625" y="-164742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/>
              <p:cNvGrpSpPr/>
              <p:nvPr/>
            </p:nvGrpSpPr>
            <p:grpSpPr>
              <a:xfrm>
                <a:off x="8790873" y="-1823333"/>
                <a:ext cx="628698" cy="2564610"/>
                <a:chOff x="8790873" y="-1783273"/>
                <a:chExt cx="628698" cy="2564610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305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37" r="23959"/>
                <a:stretch/>
              </p:blipFill>
              <p:spPr>
                <a:xfrm>
                  <a:off x="8856858" y="-1611808"/>
                  <a:ext cx="404555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/>
              <p:cNvGrpSpPr/>
              <p:nvPr/>
            </p:nvGrpSpPr>
            <p:grpSpPr>
              <a:xfrm>
                <a:off x="6938905" y="-1846773"/>
                <a:ext cx="628698" cy="2588050"/>
                <a:chOff x="6938905" y="-1783273"/>
                <a:chExt cx="628698" cy="2588050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0.12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950747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348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383" t="410" r="5943" b="-410"/>
                <a:stretch/>
              </p:blipFill>
              <p:spPr>
                <a:xfrm>
                  <a:off x="7057723" y="-1588368"/>
                  <a:ext cx="422973" cy="239314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b="20736"/>
          <a:stretch/>
        </p:blipFill>
        <p:spPr>
          <a:xfrm>
            <a:off x="403934" y="38101"/>
            <a:ext cx="9654465" cy="4429260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-372645" y="-1846773"/>
            <a:ext cx="16064746" cy="6761743"/>
            <a:chOff x="-372645" y="-1846773"/>
            <a:chExt cx="16064746" cy="6761743"/>
          </a:xfrm>
        </p:grpSpPr>
        <p:sp>
          <p:nvSpPr>
            <p:cNvPr id="16" name="Rectangle 15"/>
            <p:cNvSpPr/>
            <p:nvPr/>
          </p:nvSpPr>
          <p:spPr>
            <a:xfrm>
              <a:off x="244613" y="-3127"/>
              <a:ext cx="9167627" cy="417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406052" y="-1808673"/>
              <a:ext cx="1247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Yu Gothic" charset="-128"/>
                  <a:ea typeface="Yu Gothic" charset="-128"/>
                  <a:cs typeface="Yu Gothic" charset="-128"/>
                </a:rPr>
                <a:t>Site in HA</a:t>
              </a:r>
              <a:endParaRPr lang="en-US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9418752" y="298046"/>
                  <a:ext cx="22350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Implied </a:t>
                  </a:r>
                  <a:r>
                    <a:rPr lang="en-US" i="1" dirty="0" err="1">
                      <a:latin typeface="Yu Gothic" charset="-128"/>
                      <a:ea typeface="Yu Gothic" charset="-128"/>
                      <a:cs typeface="Yu Gothic" charset="-128"/>
                    </a:rPr>
                    <a:t>d</a:t>
                  </a:r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N/dS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8752" y="298046"/>
                  <a:ext cx="223509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80" t="-10000" r="-1635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>
              <a:off x="2079280" y="4437916"/>
              <a:ext cx="66976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Branch length (codon substitutions per site)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1942433" y="2001587"/>
              <a:ext cx="400134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Expected pairwise amino-acid identity per site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1621727" y="1447273"/>
              <a:ext cx="4070374" cy="1809304"/>
              <a:chOff x="6874322" y="5371946"/>
              <a:chExt cx="4070374" cy="1809304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6874322" y="5371946"/>
                <a:ext cx="10406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22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6966615" y="5738621"/>
                <a:ext cx="3978081" cy="1442629"/>
                <a:chOff x="6966615" y="5738621"/>
                <a:chExt cx="3978081" cy="1442629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6966615" y="5738621"/>
                  <a:ext cx="1323552" cy="430887"/>
                  <a:chOff x="5215865" y="5930109"/>
                  <a:chExt cx="1323552" cy="430887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5215865" y="5988770"/>
                    <a:ext cx="274964" cy="274964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5426612" y="5930109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6966615" y="6750363"/>
                  <a:ext cx="3978081" cy="430887"/>
                  <a:chOff x="6180752" y="6317631"/>
                  <a:chExt cx="3978081" cy="430887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6180752" y="6380973"/>
                    <a:ext cx="274964" cy="274964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6406652" y="6317631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406652" y="6317631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4" t="-10000" r="-1301" b="-28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966615" y="6076927"/>
                  <a:ext cx="1097528" cy="430887"/>
                  <a:chOff x="6242435" y="5923759"/>
                  <a:chExt cx="1097528" cy="430887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6242435" y="5988770"/>
                    <a:ext cx="274964" cy="274964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6453182" y="5923759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6966615" y="6415233"/>
                  <a:ext cx="1823498" cy="430887"/>
                  <a:chOff x="7671356" y="5917409"/>
                  <a:chExt cx="1823498" cy="430887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7671356" y="5988770"/>
                    <a:ext cx="274964" cy="274964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7882105" y="5917409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882105" y="5917409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06" t="-10000" b="-28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grpSp>
          <p:nvGrpSpPr>
            <p:cNvPr id="47" name="Group 46"/>
            <p:cNvGrpSpPr/>
            <p:nvPr/>
          </p:nvGrpSpPr>
          <p:grpSpPr>
            <a:xfrm>
              <a:off x="3271855" y="-1817157"/>
              <a:ext cx="628698" cy="2558434"/>
              <a:chOff x="3271855" y="-1783273"/>
              <a:chExt cx="628698" cy="2558434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71855" y="376385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65631" y="-1783273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06629" y="-1617984"/>
                <a:ext cx="422973" cy="2393145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5113765" y="-1823332"/>
              <a:ext cx="628698" cy="2564609"/>
              <a:chOff x="5113765" y="-1783273"/>
              <a:chExt cx="628698" cy="256460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5113765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203744" y="-1783273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419"/>
              <a:stretch/>
            </p:blipFill>
            <p:spPr>
              <a:xfrm>
                <a:off x="5204268" y="-1611809"/>
                <a:ext cx="422973" cy="2393145"/>
              </a:xfrm>
              <a:prstGeom prst="rect">
                <a:avLst/>
              </a:prstGeom>
            </p:spPr>
          </p:pic>
        </p:grpSp>
        <p:grpSp>
          <p:nvGrpSpPr>
            <p:cNvPr id="46" name="Group 45"/>
            <p:cNvGrpSpPr/>
            <p:nvPr/>
          </p:nvGrpSpPr>
          <p:grpSpPr>
            <a:xfrm>
              <a:off x="1443762" y="-1800413"/>
              <a:ext cx="628698" cy="2541690"/>
              <a:chOff x="1443762" y="-1795973"/>
              <a:chExt cx="628698" cy="254169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443762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3418" y="-179597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199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07" r="40319"/>
              <a:stretch/>
            </p:blipFill>
            <p:spPr>
              <a:xfrm>
                <a:off x="1546625" y="-1647428"/>
                <a:ext cx="422973" cy="2393145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8790873" y="-1823333"/>
              <a:ext cx="628698" cy="2564610"/>
              <a:chOff x="8790873" y="-1783273"/>
              <a:chExt cx="628698" cy="2564610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790873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820529" y="-178327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305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851"/>
              <a:stretch/>
            </p:blipFill>
            <p:spPr>
              <a:xfrm>
                <a:off x="8856859" y="-1611808"/>
                <a:ext cx="407116" cy="2393145"/>
              </a:xfrm>
              <a:prstGeom prst="rect">
                <a:avLst/>
              </a:prstGeom>
            </p:spPr>
          </p:pic>
        </p:grpSp>
        <p:grpSp>
          <p:nvGrpSpPr>
            <p:cNvPr id="65" name="Group 64"/>
            <p:cNvGrpSpPr/>
            <p:nvPr/>
          </p:nvGrpSpPr>
          <p:grpSpPr>
            <a:xfrm>
              <a:off x="6938905" y="-1846773"/>
              <a:ext cx="628698" cy="2588050"/>
              <a:chOff x="6938905" y="-1783273"/>
              <a:chExt cx="628698" cy="2588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938905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0.12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0747" y="-178327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348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4" name="Picture 63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383" t="410" r="5943" b="-410"/>
              <a:stretch/>
            </p:blipFill>
            <p:spPr>
              <a:xfrm>
                <a:off x="7057723" y="-1588368"/>
                <a:ext cx="422973" cy="23931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08009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38869</TotalTime>
  <Words>586</Words>
  <Application>Microsoft Macintosh PowerPoint</Application>
  <PresentationFormat>Widescreen</PresentationFormat>
  <Paragraphs>254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Cambria Math</vt:lpstr>
      <vt:lpstr>Yu Gothic</vt:lpstr>
      <vt:lpstr>Arial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PowerPoint Presentation</vt:lpstr>
      <vt:lpstr>PowerPoint Presentation</vt:lpstr>
      <vt:lpstr>`phylobayes`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169</cp:revision>
  <dcterms:created xsi:type="dcterms:W3CDTF">2017-11-03T19:06:03Z</dcterms:created>
  <dcterms:modified xsi:type="dcterms:W3CDTF">2018-02-14T18:53:41Z</dcterms:modified>
</cp:coreProperties>
</file>